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87" r:id="rId4"/>
    <p:sldId id="289" r:id="rId5"/>
    <p:sldId id="264" r:id="rId6"/>
    <p:sldId id="283" r:id="rId7"/>
    <p:sldId id="284" r:id="rId8"/>
    <p:sldId id="285" r:id="rId9"/>
    <p:sldId id="286" r:id="rId10"/>
    <p:sldId id="261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147672"/>
            <a:ext cx="398966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55039"/>
            <a:ext cx="87195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высшей квалификационной категории: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Самарина Светлана Анатольевна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0962" y="360238"/>
            <a:ext cx="641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МДОБУ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«Южный» г. Всеволожска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18" y="2111307"/>
            <a:ext cx="549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инструктора по физической культуре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Расписание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инструктора по физической культуре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47248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86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Циклограмма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98" y="1321972"/>
            <a:ext cx="3266083" cy="525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754" y="1174912"/>
            <a:ext cx="4177046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График работы инструктора по физической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74092"/>
              </p:ext>
            </p:extLst>
          </p:nvPr>
        </p:nvGraphicFramePr>
        <p:xfrm>
          <a:off x="395534" y="2348879"/>
          <a:ext cx="8424937" cy="2367742"/>
        </p:xfrm>
        <a:graphic>
          <a:graphicData uri="http://schemas.openxmlformats.org/drawingml/2006/table">
            <a:tbl>
              <a:tblPr firstRow="1" firstCol="1" bandRow="1"/>
              <a:tblGrid>
                <a:gridCol w="1686474"/>
                <a:gridCol w="1683501"/>
                <a:gridCol w="1791274"/>
                <a:gridCol w="1683501"/>
                <a:gridCol w="1580187"/>
              </a:tblGrid>
              <a:tr h="295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Понедельник: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Вторник: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Среда: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Четверг: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Пятница: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8:15-15:15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12:30-13:30 обед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12:00-19:00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14:00-15:00 обед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12:00-19:00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14:00-15:00 обед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8:15-15:15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12:30-13:30 обед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9:00-16:00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12:30-13:30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обед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 часов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 часов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 часов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 часов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 часов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96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Всего: 1,0 ставка – 30 часов.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300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развитию дошкольников с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ФГОС ДО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980728"/>
            <a:ext cx="3961657" cy="55895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042445C-62AA-41B5-81D9-BC1C91F3700D}" type="slidenum">
              <a:rPr lang="ru-RU" smtClean="0"/>
              <a:pPr algn="ct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9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76994"/>
            <a:ext cx="8568953" cy="52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(НОД) средняя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671373"/>
            <a:ext cx="6075383" cy="50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9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26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928904"/>
              </p:ext>
            </p:extLst>
          </p:nvPr>
        </p:nvGraphicFramePr>
        <p:xfrm>
          <a:off x="107504" y="1131516"/>
          <a:ext cx="8856983" cy="5440362"/>
        </p:xfrm>
        <a:graphic>
          <a:graphicData uri="http://schemas.openxmlformats.org/drawingml/2006/table">
            <a:tbl>
              <a:tblPr firstRow="1" firstCol="1" bandRow="1"/>
              <a:tblGrid>
                <a:gridCol w="499613"/>
                <a:gridCol w="1206811"/>
                <a:gridCol w="1739262"/>
                <a:gridCol w="1653648"/>
                <a:gridCol w="1491215"/>
                <a:gridCol w="1327022"/>
                <a:gridCol w="939412"/>
              </a:tblGrid>
              <a:tr h="1419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Индивидуальная, подгрупповая работа с детьми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детей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воспитателями, специалистами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(консультации)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Создание, оснащение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12:00- 12:25-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старшая 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«Сказочная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15:10-15:25-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младшая группа «Непоседы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16:00-16:30-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подготовительная 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«Волшебная страна»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15:45-16:00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«Солнышко»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подгруппа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17:00-17:30- «Яблонька»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подгруппа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17:30-18:00- «Непоседы»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подгруппа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18:00-18:30- «Яблонька»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подгруппа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18:30-19:00- «Волшебная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страна» 1 подгруппа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«Развитие основных видов движений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Физкультурные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досуги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13:00-14:00- Консультация с молодыми педагогами.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«Гимнастика пробуждения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научить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формам и методам проведения.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16:30- 17:00- Консультация с музыкальным руководителем.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«Логоритмика»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преодолеть речевое нарушение детей путем развития коррекции двигательной сферы.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«Фитбол-гимнастика»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ознакомление с платной образовательной услугой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Картотека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подвижных игр для детей младшего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45" marR="58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1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учителя – логопеда и инструктора по физической культуре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447577"/>
              </p:ext>
            </p:extLst>
          </p:nvPr>
        </p:nvGraphicFramePr>
        <p:xfrm>
          <a:off x="457201" y="1473852"/>
          <a:ext cx="8435280" cy="63904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86356"/>
                <a:gridCol w="1786356"/>
                <a:gridCol w="1786356"/>
                <a:gridCol w="1538106"/>
                <a:gridCol w="1538106"/>
              </a:tblGrid>
              <a:tr h="1348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Месяц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Лексическая тема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Формы организации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физкультурной деятельности.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Тематика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Задачи:</a:t>
                      </a: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289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Осень,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деревья</a:t>
                      </a: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-02.10. 		[У, А, И]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Овощи. Труд в огородах	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05.10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- 09.10.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[П,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Пь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Кинезиологическая гимнастика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«Плаксы»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Развивать умственные способности детей через определенные двигательные упражнения.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Логоритмика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«Футбол»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Формировать и закреплять навык правильного употребления звуков в различных формах и видах речи.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Фрукты, ягоды.  Труд в садах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12.10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- 16.10.		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[К,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Кь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Упражнения для развития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правильного дыхания.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Дыхательная гимнастика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«Огородные овощи»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Постановка диафрагмального дыхания, улучшение артикуляции звуков.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8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Стретчинг гимнастика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«Лисичка»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общей и тонкой моторики, кинестетических ощущений, мимики, пантомимики, пространственных организаций движений.</a:t>
                      </a:r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208" marR="4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208" marR="41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6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348</Words>
  <Application>Microsoft Office PowerPoint</Application>
  <PresentationFormat>Экран (4:3)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1. Расписание работы инструктора по физической культуре </vt:lpstr>
      <vt:lpstr>2. Циклограмма</vt:lpstr>
      <vt:lpstr>3. График работы инструктора по физической </vt:lpstr>
      <vt:lpstr>4. Перспективное планирование по физическому развитию дошкольников с учетом ФГОС ДО </vt:lpstr>
      <vt:lpstr>5. Перспективное планирование средняя группа</vt:lpstr>
      <vt:lpstr>6. Конспекты занятий (НОД) средняя группа </vt:lpstr>
      <vt:lpstr>7. Календарный план</vt:lpstr>
      <vt:lpstr>  8. Планирование взаимодействия учителя – логопеда и инструктора по физической культуре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58</cp:revision>
  <dcterms:created xsi:type="dcterms:W3CDTF">2015-03-05T13:12:10Z</dcterms:created>
  <dcterms:modified xsi:type="dcterms:W3CDTF">2016-02-18T03:22:41Z</dcterms:modified>
</cp:coreProperties>
</file>