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5" r:id="rId9"/>
    <p:sldId id="264" r:id="rId10"/>
    <p:sldId id="263" r:id="rId11"/>
    <p:sldId id="262" r:id="rId12"/>
    <p:sldId id="268" r:id="rId13"/>
    <p:sldId id="269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9000" y="457200"/>
            <a:ext cx="5257800" cy="3810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МДОБУ «ДСКВ «ЮЖНЫЙ»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29000" y="1447800"/>
            <a:ext cx="5486400" cy="4800600"/>
          </a:xfrm>
        </p:spPr>
        <p:txBody>
          <a:bodyPr>
            <a:normAutofit fontScale="85000" lnSpcReduction="20000"/>
          </a:bodyPr>
          <a:lstStyle/>
          <a:p>
            <a:pPr algn="ctr"/>
            <a:endParaRPr lang="ru-RU" sz="4000" b="1" dirty="0" smtClean="0">
              <a:ln w="18000">
                <a:solidFill>
                  <a:schemeClr val="tx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4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ru-RU" sz="4300" b="1" dirty="0" smtClean="0">
                <a:ln w="18000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4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КОНКУРС </a:t>
            </a:r>
          </a:p>
          <a:p>
            <a:pPr algn="ctr"/>
            <a:r>
              <a:rPr lang="ru-RU" sz="4300" b="1" dirty="0" smtClean="0">
                <a:ln w="18000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4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«ОСЕННИЕ ФАНТАЗИИ»</a:t>
            </a:r>
          </a:p>
          <a:p>
            <a:pPr algn="ctr"/>
            <a:endParaRPr lang="ru-RU" sz="2600" b="1" dirty="0" smtClean="0">
              <a:ln w="18000">
                <a:solidFill>
                  <a:schemeClr val="tx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4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ru-RU" sz="2600" b="1" dirty="0" smtClean="0">
              <a:ln w="18000">
                <a:solidFill>
                  <a:schemeClr val="tx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4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r"/>
            <a:r>
              <a:rPr lang="ru-RU" sz="2600" b="1" dirty="0" smtClean="0">
                <a:ln w="18000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4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Группа «Дружные ребята»</a:t>
            </a:r>
          </a:p>
          <a:p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г. Всеволожск 2016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54313"/>
            <a:ext cx="3429000" cy="506185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 flipH="1">
            <a:off x="10972800" y="5181600"/>
            <a:ext cx="1219200" cy="762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152400" y="666750"/>
            <a:ext cx="4419600" cy="639762"/>
          </a:xfrm>
        </p:spPr>
        <p:txBody>
          <a:bodyPr>
            <a:normAutofit/>
          </a:bodyPr>
          <a:lstStyle/>
          <a:p>
            <a:pPr algn="ctr"/>
            <a:r>
              <a:rPr lang="ru-RU" sz="2800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ОСЕННИЙ НАТЮРМОРТ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lvl="0" algn="ctr"/>
            <a:r>
              <a:rPr lang="ru-RU" sz="3200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ОСЕННИЙ БУКЕТ</a:t>
            </a:r>
          </a:p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52400" y="5460326"/>
            <a:ext cx="434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семья Никитина Павла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48200" y="6198990"/>
            <a:ext cx="434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 smtClean="0"/>
              <a:t>семья Васянович Григория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0"/>
            <a:ext cx="4291012" cy="3479895"/>
          </a:xfrm>
          <a:prstGeom prst="round2SameRect">
            <a:avLst/>
          </a:prstGeom>
          <a:noFill/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478828"/>
            <a:ext cx="4289425" cy="4464772"/>
          </a:xfrm>
          <a:prstGeom prst="round2Diag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 flipH="1" flipV="1">
            <a:off x="11201400" y="5181600"/>
            <a:ext cx="838200" cy="2286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lvl="0" algn="ctr"/>
            <a:r>
              <a:rPr lang="ru-RU" sz="3600" b="1" cap="none" dirty="0" smtClean="0">
                <a:ln w="18000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ЁЖИК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lvl="0" algn="ctr"/>
            <a:r>
              <a:rPr lang="ru-RU" sz="2800" b="1" cap="none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ДОМИК В ОСЕННЕМ ЛЕСУ</a:t>
            </a:r>
          </a:p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4800" y="5486400"/>
            <a:ext cx="4191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 smtClean="0"/>
              <a:t>семья Дерптова Руслана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648200" y="5943600"/>
            <a:ext cx="434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 smtClean="0"/>
              <a:t>семья Абдалова Михаила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295400"/>
            <a:ext cx="4289425" cy="4572000"/>
          </a:xfrm>
          <a:prstGeom prst="round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295400"/>
            <a:ext cx="4291012" cy="3962400"/>
          </a:xfrm>
          <a:prstGeom prst="snipRound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 flipH="1" flipV="1">
            <a:off x="10972800" y="6324600"/>
            <a:ext cx="457200" cy="2286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ctr"/>
            <a:r>
              <a:rPr lang="ru-RU" sz="32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ПУТЕШЕСТВИЕ В ЛЕСУ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cap="none" dirty="0" smtClean="0">
                <a:ln w="18000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ЛИСТОПАД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04800" y="5460326"/>
            <a:ext cx="4267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 smtClean="0"/>
              <a:t>семья Костонян Дианы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648200" y="5460326"/>
            <a:ext cx="434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семья Щёголевой Анастасии</a:t>
            </a:r>
            <a:endParaRPr lang="ru-RU" sz="20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371600"/>
            <a:ext cx="4289425" cy="4038600"/>
          </a:xfrm>
          <a:prstGeom prst="round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126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988" y="1447800"/>
            <a:ext cx="4291012" cy="3810000"/>
          </a:xfrm>
          <a:prstGeom prst="snip2Same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 flipH="1" flipV="1">
            <a:off x="10668000" y="6858000"/>
            <a:ext cx="2057400" cy="1371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ctr"/>
            <a:r>
              <a:rPr lang="ru-RU" sz="3200" b="1" cap="none" dirty="0" smtClean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ЛЕСУ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cap="none" dirty="0" smtClean="0">
                <a:ln w="18000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ЛЕСНОЕ ХОЗЯЙСТВО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28600" y="6096000"/>
            <a:ext cx="434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 smtClean="0"/>
              <a:t>семья Орлова Арсения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724400" y="5460326"/>
            <a:ext cx="42671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семья Смирнова Никиты</a:t>
            </a:r>
            <a:endParaRPr lang="ru-RU" sz="20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646" y="1316038"/>
            <a:ext cx="3787995" cy="4627562"/>
          </a:xfrm>
          <a:prstGeom prst="snipRound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229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524001"/>
            <a:ext cx="4289425" cy="3810000"/>
          </a:xfrm>
          <a:prstGeom prst="round2Diag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 flipH="1">
            <a:off x="11811000" y="533400"/>
            <a:ext cx="381000" cy="5334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228600" y="2362200"/>
            <a:ext cx="8763000" cy="41148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dirty="0" smtClean="0"/>
              <a:t>Уважаемые родители!</a:t>
            </a:r>
          </a:p>
          <a:p>
            <a:pPr algn="ctr">
              <a:buNone/>
            </a:pPr>
            <a:r>
              <a:rPr lang="ru-RU" sz="2800" b="1" dirty="0" smtClean="0"/>
              <a:t>Большое спасибо, за активное участие в конкурсе осенних поделок  "Осенние фантазии".</a:t>
            </a:r>
          </a:p>
          <a:p>
            <a:pPr algn="ctr">
              <a:buNone/>
            </a:pPr>
            <a:r>
              <a:rPr lang="ru-RU" sz="2800" b="1" dirty="0" smtClean="0"/>
              <a:t>Каждая поделка  неповторима своей красотой,</a:t>
            </a:r>
          </a:p>
          <a:p>
            <a:pPr algn="ctr">
              <a:buNone/>
            </a:pPr>
            <a:r>
              <a:rPr lang="ru-RU" sz="2800" b="1" dirty="0" smtClean="0"/>
              <a:t>Индивидуальностью, выбором материалов и</a:t>
            </a:r>
          </a:p>
          <a:p>
            <a:pPr algn="ctr">
              <a:buNone/>
            </a:pPr>
            <a:r>
              <a:rPr lang="ru-RU" sz="2800" b="1" dirty="0" smtClean="0"/>
              <a:t>техникой выполнения. Все поделки</a:t>
            </a:r>
          </a:p>
          <a:p>
            <a:pPr algn="ctr">
              <a:buNone/>
            </a:pPr>
            <a:r>
              <a:rPr lang="ru-RU" sz="2800" b="1" dirty="0" smtClean="0"/>
              <a:t>создают настоящее осеннее, сказочное настроение!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43000"/>
            <a:ext cx="8686800" cy="1828800"/>
          </a:xfrm>
        </p:spPr>
        <p:txBody>
          <a:bodyPr>
            <a:normAutofit/>
          </a:bodyPr>
          <a:lstStyle/>
          <a:p>
            <a:pPr lvl="0"/>
            <a:r>
              <a:rPr lang="ru-RU" sz="2200" b="1" i="1" dirty="0" smtClean="0"/>
              <a:t>Цель конкурса: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развитие у детей творческих способностей, фантазии, эстетического восприятия окружающего мира</a:t>
            </a:r>
            <a:br>
              <a:rPr lang="ru-RU" sz="22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514600"/>
            <a:ext cx="8686800" cy="3962400"/>
          </a:xfrm>
        </p:spPr>
        <p:txBody>
          <a:bodyPr>
            <a:normAutofit fontScale="85000" lnSpcReduction="10000"/>
          </a:bodyPr>
          <a:lstStyle/>
          <a:p>
            <a:pPr lvl="0">
              <a:buNone/>
            </a:pPr>
            <a:r>
              <a:rPr lang="ru-RU" b="1" i="1" dirty="0" smtClean="0"/>
              <a:t>Задачи конкурса:</a:t>
            </a:r>
            <a:endParaRPr lang="ru-RU" dirty="0" smtClean="0"/>
          </a:p>
          <a:p>
            <a:r>
              <a:rPr lang="ru-RU" dirty="0" smtClean="0"/>
              <a:t>пробуждение инициативности детей и родителей;</a:t>
            </a:r>
          </a:p>
          <a:p>
            <a:r>
              <a:rPr lang="ru-RU" dirty="0" smtClean="0"/>
              <a:t>создание творческого союза детей и родителей;</a:t>
            </a:r>
          </a:p>
          <a:p>
            <a:r>
              <a:rPr lang="ru-RU" dirty="0" smtClean="0"/>
              <a:t>развитие воображения у детей дошкольного возраста;</a:t>
            </a:r>
          </a:p>
          <a:p>
            <a:r>
              <a:rPr lang="ru-RU" dirty="0" smtClean="0"/>
              <a:t>воспитание художественных и эстетических чувств;</a:t>
            </a:r>
          </a:p>
          <a:p>
            <a:r>
              <a:rPr lang="ru-RU" dirty="0" smtClean="0"/>
              <a:t>интеллектуальное и творческое развитие дошкольников.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228600"/>
            <a:ext cx="86868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cap="none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6000" b="1" cap="none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6000" b="1" cap="none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Осенний дуб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  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20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2362200"/>
            <a:ext cx="4343400" cy="3505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i="1" dirty="0" smtClean="0"/>
              <a:t>Тишину в лесу нарушил,</a:t>
            </a:r>
          </a:p>
          <a:p>
            <a:pPr>
              <a:buNone/>
            </a:pPr>
            <a:r>
              <a:rPr lang="ru-RU" b="1" i="1" dirty="0" smtClean="0"/>
              <a:t>Дятел дробь свою издал,</a:t>
            </a:r>
          </a:p>
          <a:p>
            <a:pPr>
              <a:buNone/>
            </a:pPr>
            <a:r>
              <a:rPr lang="ru-RU" b="1" i="1" dirty="0" smtClean="0"/>
              <a:t>И покатым эхом громким,</a:t>
            </a:r>
          </a:p>
          <a:p>
            <a:pPr>
              <a:buNone/>
            </a:pPr>
            <a:r>
              <a:rPr lang="ru-RU" b="1" i="1" dirty="0" smtClean="0"/>
              <a:t>Он привет всем передал!</a:t>
            </a:r>
          </a:p>
          <a:p>
            <a:pPr algn="r">
              <a:buNone/>
            </a:pPr>
            <a:r>
              <a:rPr lang="ru-RU" i="1" dirty="0" smtClean="0"/>
              <a:t>Автор: Леонов В.А.</a:t>
            </a:r>
            <a:endParaRPr lang="ru-RU" dirty="0" smtClean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228600" y="1828800"/>
            <a:ext cx="4953000" cy="3581400"/>
          </a:xfrm>
          <a:prstGeom prst="roundRect">
            <a:avLst/>
          </a:prstGeom>
          <a:noFill/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0" name="Прямоугольник 9"/>
          <p:cNvSpPr/>
          <p:nvPr/>
        </p:nvSpPr>
        <p:spPr>
          <a:xfrm>
            <a:off x="304801" y="6172200"/>
            <a:ext cx="4190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семья Никитиной Александры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304800"/>
            <a:ext cx="8686800" cy="838200"/>
          </a:xfrm>
        </p:spPr>
        <p:txBody>
          <a:bodyPr>
            <a:normAutofit/>
          </a:bodyPr>
          <a:lstStyle/>
          <a:p>
            <a:r>
              <a:rPr lang="ru-RU" sz="4400" b="1" cap="none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ОСЕННЕЕ ДЕРЕВО</a:t>
            </a:r>
            <a:endParaRPr lang="ru-RU" sz="4400" b="1" cap="none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648200" cy="37338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Обняла природу осень,</a:t>
            </a:r>
          </a:p>
          <a:p>
            <a:pPr>
              <a:buNone/>
            </a:pPr>
            <a:r>
              <a:rPr lang="ru-RU" dirty="0" smtClean="0"/>
              <a:t>В руки кисти взяв и холст,</a:t>
            </a:r>
          </a:p>
          <a:p>
            <a:pPr>
              <a:buNone/>
            </a:pPr>
            <a:r>
              <a:rPr lang="ru-RU" dirty="0" smtClean="0"/>
              <a:t>Чтоб раскрасить ветви - косы</a:t>
            </a:r>
          </a:p>
          <a:p>
            <a:pPr>
              <a:buNone/>
            </a:pPr>
            <a:r>
              <a:rPr lang="ru-RU" dirty="0" smtClean="0"/>
              <a:t>Статных клёнов и берёз.</a:t>
            </a:r>
          </a:p>
          <a:p>
            <a:pPr>
              <a:buNone/>
            </a:pPr>
            <a:r>
              <a:rPr lang="ru-RU" dirty="0" smtClean="0"/>
              <a:t>Живописными мазками</a:t>
            </a:r>
          </a:p>
          <a:p>
            <a:pPr>
              <a:buNone/>
            </a:pPr>
            <a:r>
              <a:rPr lang="ru-RU" dirty="0" smtClean="0"/>
              <a:t>Краски лета изменить,</a:t>
            </a:r>
          </a:p>
          <a:p>
            <a:pPr>
              <a:buNone/>
            </a:pPr>
            <a:r>
              <a:rPr lang="ru-RU" dirty="0" smtClean="0"/>
              <a:t>Разноцветными коврами</a:t>
            </a:r>
          </a:p>
          <a:p>
            <a:pPr>
              <a:buNone/>
            </a:pPr>
            <a:r>
              <a:rPr lang="ru-RU" dirty="0" smtClean="0"/>
              <a:t>Землю влажную покрыть</a:t>
            </a:r>
          </a:p>
          <a:p>
            <a:pPr algn="r">
              <a:buNone/>
            </a:pP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Леонид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</a:rPr>
              <a:t>Зеленский</a:t>
            </a:r>
            <a:endParaRPr lang="ru-RU" sz="2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r">
              <a:buNone/>
            </a:pPr>
            <a:endParaRPr lang="ru-RU" sz="22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866726" y="1619674"/>
            <a:ext cx="6439748" cy="3657600"/>
          </a:xfrm>
          <a:prstGeom prst="round2Diag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1752600" y="5791201"/>
            <a:ext cx="33528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Семья Маркиной Марии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304800"/>
            <a:ext cx="8686800" cy="993648"/>
          </a:xfrm>
        </p:spPr>
        <p:txBody>
          <a:bodyPr>
            <a:normAutofit/>
          </a:bodyPr>
          <a:lstStyle/>
          <a:p>
            <a:pPr algn="ctr"/>
            <a:r>
              <a:rPr lang="ru-RU" sz="4400" b="1" cap="none" dirty="0" smtClean="0">
                <a:ln w="18000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УЛИТКА</a:t>
            </a:r>
            <a:endParaRPr lang="ru-RU" sz="4400" b="1" cap="none" dirty="0">
              <a:ln w="18000">
                <a:solidFill>
                  <a:schemeClr val="tx2">
                    <a:lumMod val="75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943600" y="1600200"/>
            <a:ext cx="3048000" cy="49530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Улитка ползёт,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упирается,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На спине её дом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качается,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И как же ей не уставать,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Попробуй дом свой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потаскать.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Зато, если дождик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начнёт поливать,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Улитке не нужно зонта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покупать!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 smtClean="0"/>
          </a:p>
          <a:p>
            <a:pPr algn="r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Стефанович Л</a:t>
            </a:r>
            <a:r>
              <a:rPr lang="ru-RU" i="1" dirty="0" smtClean="0"/>
              <a:t>.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47800"/>
            <a:ext cx="5486400" cy="4495800"/>
          </a:xfrm>
          <a:prstGeom prst="snip2Same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304801" y="6019800"/>
            <a:ext cx="5486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i="1" dirty="0" smtClean="0"/>
              <a:t>Семья Дорофеевой Анастасии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228600"/>
            <a:ext cx="8686800" cy="1069848"/>
          </a:xfrm>
        </p:spPr>
        <p:txBody>
          <a:bodyPr>
            <a:normAutofit/>
          </a:bodyPr>
          <a:lstStyle/>
          <a:p>
            <a:pPr algn="ctr"/>
            <a:r>
              <a:rPr lang="ru-RU" sz="4400" b="1" cap="none" dirty="0" smtClean="0">
                <a:ln w="18000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Осенняя пора</a:t>
            </a:r>
            <a:endParaRPr lang="ru-RU" sz="4400" b="1" cap="none" dirty="0">
              <a:ln w="18000">
                <a:solidFill>
                  <a:schemeClr val="accent4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04800" y="1447800"/>
            <a:ext cx="3124200" cy="45720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/>
              <a:t>Осень.</a:t>
            </a:r>
          </a:p>
          <a:p>
            <a:pPr>
              <a:buNone/>
            </a:pPr>
            <a:r>
              <a:rPr lang="ru-RU" b="1" dirty="0" smtClean="0"/>
              <a:t> Обсыпается весь</a:t>
            </a:r>
          </a:p>
          <a:p>
            <a:pPr>
              <a:buNone/>
            </a:pPr>
            <a:r>
              <a:rPr lang="ru-RU" b="1" dirty="0" smtClean="0"/>
              <a:t>наш бедный сад,</a:t>
            </a:r>
          </a:p>
          <a:p>
            <a:pPr>
              <a:buNone/>
            </a:pPr>
            <a:r>
              <a:rPr lang="ru-RU" b="1" dirty="0" smtClean="0"/>
              <a:t>Листья пожелтевшие по</a:t>
            </a:r>
          </a:p>
          <a:p>
            <a:pPr>
              <a:buNone/>
            </a:pPr>
            <a:r>
              <a:rPr lang="ru-RU" b="1" dirty="0" smtClean="0"/>
              <a:t>ветру летят;</a:t>
            </a:r>
          </a:p>
          <a:p>
            <a:pPr>
              <a:buNone/>
            </a:pPr>
            <a:r>
              <a:rPr lang="ru-RU" b="1" dirty="0" smtClean="0"/>
              <a:t>Лишь вдали красуются, там,</a:t>
            </a:r>
          </a:p>
          <a:p>
            <a:pPr>
              <a:buNone/>
            </a:pPr>
            <a:r>
              <a:rPr lang="ru-RU" b="1" dirty="0" smtClean="0"/>
              <a:t>на дне долин,</a:t>
            </a:r>
          </a:p>
          <a:p>
            <a:pPr>
              <a:buNone/>
            </a:pPr>
            <a:r>
              <a:rPr lang="ru-RU" b="1" dirty="0" smtClean="0"/>
              <a:t>Кисти ярко – красные</a:t>
            </a:r>
          </a:p>
          <a:p>
            <a:pPr>
              <a:buNone/>
            </a:pPr>
            <a:r>
              <a:rPr lang="ru-RU" b="1" dirty="0" smtClean="0"/>
              <a:t>вянущих рябин.</a:t>
            </a:r>
            <a:br>
              <a:rPr lang="ru-RU" b="1" dirty="0" smtClean="0"/>
            </a:br>
            <a:endParaRPr lang="ru-RU" b="1" dirty="0" smtClean="0"/>
          </a:p>
          <a:p>
            <a:pPr>
              <a:buNone/>
            </a:pPr>
            <a:r>
              <a:rPr lang="ru-RU" b="1" dirty="0" smtClean="0"/>
              <a:t>Весело и горестно сердцу моему,</a:t>
            </a:r>
          </a:p>
          <a:p>
            <a:pPr>
              <a:buNone/>
            </a:pPr>
            <a:r>
              <a:rPr lang="ru-RU" b="1" dirty="0" smtClean="0"/>
              <a:t>Молча твои рученьки грею я и</a:t>
            </a:r>
          </a:p>
          <a:p>
            <a:pPr>
              <a:buNone/>
            </a:pPr>
            <a:r>
              <a:rPr lang="ru-RU" b="1" dirty="0" smtClean="0"/>
              <a:t>жму,</a:t>
            </a:r>
          </a:p>
          <a:p>
            <a:pPr>
              <a:buNone/>
            </a:pPr>
            <a:r>
              <a:rPr lang="ru-RU" b="1" dirty="0" smtClean="0"/>
              <a:t>В очи тебе глядючи, молча слезы</a:t>
            </a:r>
          </a:p>
          <a:p>
            <a:pPr>
              <a:buNone/>
            </a:pPr>
            <a:r>
              <a:rPr lang="ru-RU" b="1" dirty="0" smtClean="0"/>
              <a:t>лью,</a:t>
            </a:r>
          </a:p>
          <a:p>
            <a:pPr>
              <a:buNone/>
            </a:pPr>
            <a:r>
              <a:rPr lang="ru-RU" b="1" dirty="0" smtClean="0"/>
              <a:t>Не умею высказать, как теб</a:t>
            </a:r>
            <a:r>
              <a:rPr lang="ru-RU" dirty="0" smtClean="0"/>
              <a:t>я</a:t>
            </a:r>
          </a:p>
          <a:p>
            <a:pPr>
              <a:buNone/>
            </a:pPr>
            <a:r>
              <a:rPr lang="ru-RU" b="1" dirty="0" smtClean="0"/>
              <a:t>люблю.</a:t>
            </a:r>
          </a:p>
          <a:p>
            <a:pPr algn="r">
              <a:buNone/>
            </a:pPr>
            <a:r>
              <a:rPr lang="ru-RU" dirty="0" smtClean="0"/>
              <a:t>Алексей Толстой 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752600"/>
            <a:ext cx="5410200" cy="4114800"/>
          </a:xfrm>
          <a:prstGeom prst="round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3733800" y="5691157"/>
            <a:ext cx="50292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Семья Сычевой Варвары</a:t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2000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 flipH="1" flipV="1">
            <a:off x="10515600" y="5943600"/>
            <a:ext cx="2286000" cy="2286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4114800" cy="609600"/>
          </a:xfrm>
        </p:spPr>
        <p:txBody>
          <a:bodyPr>
            <a:normAutofit/>
          </a:bodyPr>
          <a:lstStyle/>
          <a:p>
            <a:r>
              <a:rPr lang="ru-RU" sz="2400" b="1" cap="none" dirty="0" smtClean="0">
                <a:ln w="18000">
                  <a:solidFill>
                    <a:schemeClr val="accent3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4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КОРОНА ГОСПОЖИ ОСЕНИ</a:t>
            </a:r>
          </a:p>
          <a:p>
            <a:pPr lvl="0"/>
            <a:endParaRPr lang="ru-RU" dirty="0" smtClean="0"/>
          </a:p>
          <a:p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ru-RU" sz="3200" b="1" cap="none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ОСЕННИЙ КАРАВАЙ</a:t>
            </a:r>
            <a:endParaRPr lang="ru-RU" sz="3200" b="1" cap="none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367903" y="1587103"/>
            <a:ext cx="5384006" cy="3581400"/>
          </a:xfrm>
          <a:prstGeom prst="round2Diag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381000" y="6198990"/>
            <a:ext cx="381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семья Фёдоровой Софии</a:t>
            </a:r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447800"/>
            <a:ext cx="4560454" cy="3886200"/>
          </a:xfrm>
          <a:prstGeom prst="round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4648200" y="5460326"/>
            <a:ext cx="4267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 smtClean="0"/>
              <a:t>семья Рябуха Василия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 flipH="1" flipV="1">
            <a:off x="10744200" y="6096000"/>
            <a:ext cx="2057400" cy="762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cap="none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ОСЕНЬ В РОДНОМ ГОРОДЕ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pPr lvl="0" algn="ctr"/>
            <a:r>
              <a:rPr lang="ru-RU" sz="3600" b="1" cap="none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4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КОРАБЛИК</a:t>
            </a:r>
            <a:endParaRPr lang="ru-RU" sz="3600" dirty="0" smtClean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4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8601" y="5486400"/>
            <a:ext cx="434339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2000" dirty="0" smtClean="0"/>
              <a:t>семья Куприяновой Кристины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876801" y="6019800"/>
            <a:ext cx="42671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 smtClean="0"/>
              <a:t>семья Смирнова Лёвы</a:t>
            </a:r>
            <a:endParaRPr lang="ru-RU" sz="20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4291012" cy="4038600"/>
          </a:xfrm>
          <a:prstGeom prst="snip2Same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447800"/>
            <a:ext cx="4038600" cy="4495800"/>
          </a:xfrm>
          <a:prstGeom prst="round2Diag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 flipH="1">
            <a:off x="11658600" y="3886200"/>
            <a:ext cx="8382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281444" y="152400"/>
            <a:ext cx="4290556" cy="990600"/>
          </a:xfrm>
        </p:spPr>
        <p:txBody>
          <a:bodyPr>
            <a:normAutofit/>
          </a:bodyPr>
          <a:lstStyle/>
          <a:p>
            <a:pPr lvl="0" algn="ctr"/>
            <a:r>
              <a:rPr lang="ru-RU" sz="3200" b="1" cap="none" dirty="0" smtClean="0">
                <a:ln w="18000">
                  <a:solidFill>
                    <a:schemeClr val="accent3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ОСЕННИЙ КЛЁН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>
          <a:xfrm>
            <a:off x="4495801" y="666750"/>
            <a:ext cx="4441466" cy="639762"/>
          </a:xfrm>
        </p:spPr>
        <p:txBody>
          <a:bodyPr>
            <a:normAutofit fontScale="32500" lnSpcReduction="20000"/>
          </a:bodyPr>
          <a:lstStyle/>
          <a:p>
            <a:pPr lvl="0" algn="ctr"/>
            <a:endParaRPr lang="ru-RU" sz="2800" b="1" cap="none" dirty="0" smtClean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lvl="0" algn="ctr"/>
            <a:r>
              <a:rPr lang="ru-RU" sz="8600" cap="none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ЛЕСНАЯ ПОЛЯНКА</a:t>
            </a:r>
          </a:p>
          <a:p>
            <a:pPr lvl="0" algn="ctr"/>
            <a:endParaRPr lang="ru-RU" sz="2800" b="1" cap="none" dirty="0" smtClean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ru-RU" sz="2800" b="1" cap="none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4801" y="6198990"/>
            <a:ext cx="42671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 smtClean="0"/>
              <a:t>семья Чудиновых Анны и Софии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648200" y="5181600"/>
            <a:ext cx="4343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 smtClean="0"/>
          </a:p>
          <a:p>
            <a:pPr lvl="0" algn="ctr"/>
            <a:r>
              <a:rPr lang="ru-RU" sz="2000" i="1" dirty="0" smtClean="0"/>
              <a:t>семья Филипидис Полины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228600" y="1752599"/>
            <a:ext cx="5181600" cy="3657601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371600"/>
            <a:ext cx="4289425" cy="3657600"/>
          </a:xfrm>
          <a:prstGeom prst="snip2Same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</TotalTime>
  <Words>290</Words>
  <Application>Microsoft Office PowerPoint</Application>
  <PresentationFormat>Экран (4:3)</PresentationFormat>
  <Paragraphs>106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МДОБУ «ДСКВ «ЮЖНЫЙ»</vt:lpstr>
      <vt:lpstr>Цель конкурса: развитие у детей творческих способностей, фантазии, эстетического восприятия окружающего мира </vt:lpstr>
      <vt:lpstr> Осенний дуб      </vt:lpstr>
      <vt:lpstr>ОСЕННЕЕ ДЕРЕВО</vt:lpstr>
      <vt:lpstr>УЛИТКА</vt:lpstr>
      <vt:lpstr>Осенняя пора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МДОБУ «ДСКВ «ЮЖНЫЙ»</dc:title>
  <dc:creator>Ирина Самарина</dc:creator>
  <cp:lastModifiedBy>user</cp:lastModifiedBy>
  <cp:revision>2</cp:revision>
  <dcterms:created xsi:type="dcterms:W3CDTF">2016-11-12T12:31:37Z</dcterms:created>
  <dcterms:modified xsi:type="dcterms:W3CDTF">2016-11-16T20:58:11Z</dcterms:modified>
</cp:coreProperties>
</file>