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1D9642-BCD7-4A98-B6BC-F07466D837B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78B7A7-0523-4A40-BA58-7C9C07C4F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7232848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89649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567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541114"/>
            <a:ext cx="7344816" cy="219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sumom.su/images/DSC021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677005"/>
            <a:ext cx="5511800" cy="381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4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280920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4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08912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3529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4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8136904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1700808"/>
            <a:ext cx="691276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6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08912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16823" cy="42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280920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55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60849"/>
            <a:ext cx="8208912" cy="346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ds04.infourok.ru/uploads/ex/073d/00152964-e5f189e5/hello_html_m5f07c80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00212" y="4324350"/>
            <a:ext cx="5743575" cy="1984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77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Самое главное, что для полноценного развития личности ребенка необходимо гармоничное развитие обеих половинок мозга и налаживание эффективных связей между ними.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789" y="2674938"/>
            <a:ext cx="3892359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81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2780928"/>
            <a:ext cx="740886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nosorog.net.ua/245722-thickbox_default/kak-ponyat-rebenk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8016"/>
            <a:ext cx="2160240" cy="215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ozon-st.cdn.ngenix.net/multimedia/books_covers/100548972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962" y="268016"/>
            <a:ext cx="1584176" cy="215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-fenix.ru/assets/galleries/166/valyavskay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8017"/>
            <a:ext cx="3240359" cy="21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vas-azbuka.narod.ru/IMG/111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68016"/>
            <a:ext cx="1656184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35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1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25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352928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249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7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yt3.ggpht.com/a/AGF-l79oP0qdUjkn6PdwXY7KU4L2wDlmZ6Z0CXSxlQ=s900-c-k-c0xffffffff-no-rj-m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60649"/>
            <a:ext cx="4752528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1844824"/>
            <a:ext cx="7408862" cy="42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64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xn--e1abcgakjmf3afc5c8g.xn--p1ai/upload/main/891/8911517cf544fa5dcda76411200fe9b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89654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2996952"/>
            <a:ext cx="740886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38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3529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249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72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2907845" cy="3450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Левое полушарие мозга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отвечает за строгую логику, за умение выводить следствие из причин, за возможность что-либо аргументировано доказывать. В левом полушарии находится центр счета. Математики, шахматисты, бухгалтер</a:t>
            </a:r>
            <a:r>
              <a:rPr lang="ru-RU" dirty="0"/>
              <a:t>ы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8712968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8004" y="2708919"/>
            <a:ext cx="40684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itchFamily="18" charset="0"/>
                <a:cs typeface="Arial" pitchFamily="34" charset="0"/>
              </a:rPr>
              <a:t>Правое полушарие несет опыт, накопленный нашими предками. Оно отвечает за целостное и эмоциональное восприятие окружающей действительности. Дети, у которых правое полушарие доминирует над левым, эмоциональны, возбудимы, чувствительны. Это драчуны и плаксы. Вместе с тем, это дети-фантазеры, способные к неформальной логике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11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1369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3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2809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844824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235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108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Самое главное, что для полноценного развития личности ребенка необходимо гармоничное развитие обеих половинок мозга и налаживание эффективных связей между ними.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User2</cp:lastModifiedBy>
  <cp:revision>9</cp:revision>
  <dcterms:created xsi:type="dcterms:W3CDTF">2019-12-16T15:37:03Z</dcterms:created>
  <dcterms:modified xsi:type="dcterms:W3CDTF">2019-12-17T04:36:21Z</dcterms:modified>
</cp:coreProperties>
</file>